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72" r:id="rId4"/>
  </p:sldMasterIdLst>
  <p:notesMasterIdLst>
    <p:notesMasterId r:id="rId17"/>
  </p:notesMasterIdLst>
  <p:handoutMasterIdLst>
    <p:handoutMasterId r:id="rId18"/>
  </p:handoutMasterIdLst>
  <p:sldIdLst>
    <p:sldId id="258" r:id="rId5"/>
    <p:sldId id="259" r:id="rId6"/>
    <p:sldId id="260" r:id="rId7"/>
    <p:sldId id="261" r:id="rId8"/>
    <p:sldId id="262" r:id="rId9"/>
    <p:sldId id="265" r:id="rId10"/>
    <p:sldId id="264" r:id="rId11"/>
    <p:sldId id="268" r:id="rId12"/>
    <p:sldId id="266" r:id="rId13"/>
    <p:sldId id="267" r:id="rId14"/>
    <p:sldId id="263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1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30"/>
  </p:normalViewPr>
  <p:slideViewPr>
    <p:cSldViewPr showGuides="1">
      <p:cViewPr varScale="1">
        <p:scale>
          <a:sx n="64" d="100"/>
          <a:sy n="64" d="100"/>
        </p:scale>
        <p:origin x="97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1892"/>
    </p:cViewPr>
  </p:sorterViewPr>
  <p:notesViewPr>
    <p:cSldViewPr>
      <p:cViewPr varScale="1">
        <p:scale>
          <a:sx n="90" d="100"/>
          <a:sy n="90" d="100"/>
        </p:scale>
        <p:origin x="2920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FB14B2-CD52-9E84-B3E7-49A90F3A72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DAE5F9-C39F-2ECF-0C06-D0122807D4B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3FF85-4E34-4546-B772-76DFA4A6051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7F3243-F9C0-85BE-2E9C-191F612CFE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EBE2E3-8654-B63F-B7D6-9549069476A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BF7180-4EDD-4E08-9775-7398C11D6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43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5CC398-6116-4BD2-9FAD-9822FDA158BE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FF46E-6B43-41F9-9272-B566D03A2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440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FF46E-6B43-41F9-9272-B566D03A251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932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4657-813A-4D7B-A2F8-E573BA1645D3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37249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4657-813A-4D7B-A2F8-E573BA1645D3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77203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4657-813A-4D7B-A2F8-E573BA1645D3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24738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4657-813A-4D7B-A2F8-E573BA1645D3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58615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4657-813A-4D7B-A2F8-E573BA1645D3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71583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20C69-CB4E-44F7-A408-67C55627795C}" type="datetime1">
              <a:rPr lang="en-US" smtClean="0"/>
              <a:t>9/9/2026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164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4657-813A-4D7B-A2F8-E573BA1645D3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78775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1522-8F1E-408E-ABA2-6F5B206582B8}" type="datetime1">
              <a:rPr lang="en-US" smtClean="0"/>
              <a:t>9/9/2026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092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9A776-5AE6-4251-8560-C6066D0B46D6}" type="datetime1">
              <a:rPr lang="en-US" smtClean="0"/>
              <a:t>9/9/2026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851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4657-813A-4D7B-A2F8-E573BA1645D3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04232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14657-813A-4D7B-A2F8-E573BA1645D3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85089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44E88-89D9-49CC-9E37-1AF77A031198}" type="datetime1">
              <a:rPr lang="en-US" smtClean="0"/>
              <a:t>9/9/2026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3368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6" y="685800"/>
            <a:ext cx="10055354" cy="4007406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9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29A3647E-D38D-4EA6-ADC1-75AA53F89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8" y="5427002"/>
            <a:ext cx="9144001" cy="745198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F44E88-89D9-49CC-9E37-1AF77A031198}" type="datetime1">
              <a:rPr lang="en-US" smtClean="0"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0459DEE-913E-5261-4E77-AF3657E3AE0B}"/>
              </a:ext>
            </a:extLst>
          </p:cNvPr>
          <p:cNvSpPr/>
          <p:nvPr/>
        </p:nvSpPr>
        <p:spPr>
          <a:xfrm>
            <a:off x="11250895" y="4648200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2F9BC4F-9D44-3587-056B-336E1457A6E2}"/>
              </a:ext>
            </a:extLst>
          </p:cNvPr>
          <p:cNvSpPr/>
          <p:nvPr/>
        </p:nvSpPr>
        <p:spPr>
          <a:xfrm>
            <a:off x="685800" y="4998695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509D5EC-E7EA-22BC-7C88-C33F509CB5CF}"/>
              </a:ext>
            </a:extLst>
          </p:cNvPr>
          <p:cNvSpPr/>
          <p:nvPr/>
        </p:nvSpPr>
        <p:spPr>
          <a:xfrm>
            <a:off x="10998565" y="4730632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98E9758-F942-96A0-231D-A25933E4CA82}"/>
              </a:ext>
            </a:extLst>
          </p:cNvPr>
          <p:cNvSpPr/>
          <p:nvPr/>
        </p:nvSpPr>
        <p:spPr>
          <a:xfrm>
            <a:off x="10976145" y="4730637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150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with Pictu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C6C0090-085A-1FB3-B3B7-D8DA73A125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4172" y="4419600"/>
            <a:ext cx="10963657" cy="1352245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7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76834447-947D-F9FA-98D1-8BF0FC477A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4172" y="5943600"/>
            <a:ext cx="10963657" cy="609600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2573ACD2-30C7-6922-D14F-66F23CBA377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41148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385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with Pictur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813B312-A2CE-16E4-D28B-8DDFF55273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76746" y="685799"/>
            <a:ext cx="7080507" cy="320040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7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4846D76D-B1D3-9330-420A-6ED740BDB9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76746" y="5277549"/>
            <a:ext cx="7080507" cy="894646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25">
            <a:extLst>
              <a:ext uri="{FF2B5EF4-FFF2-40B4-BE49-F238E27FC236}">
                <a16:creationId xmlns:a16="http://schemas.microsoft.com/office/drawing/2014/main" id="{982E949F-6B9B-8268-EB83-127C78D4350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3889251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6746" y="6343955"/>
            <a:ext cx="21004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35138" y="6343955"/>
            <a:ext cx="1458908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83DFFD80-41C6-4EAA-B049-EE90EA550127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D53745E-5DC2-F332-24A5-4F8F509E820B}"/>
              </a:ext>
            </a:extLst>
          </p:cNvPr>
          <p:cNvCxnSpPr/>
          <p:nvPr userDrawn="1"/>
        </p:nvCxnSpPr>
        <p:spPr>
          <a:xfrm>
            <a:off x="4479797" y="4876800"/>
            <a:ext cx="7077456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702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04076" y="685801"/>
            <a:ext cx="4872227" cy="274320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7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552" y="5277548"/>
            <a:ext cx="4873752" cy="894639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4A0A082-71CB-3C57-3B74-102869C0CA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02552" y="6343955"/>
            <a:ext cx="21004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18883" y="6343955"/>
            <a:ext cx="1475163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44210B3C-79E3-495A-B2C3-EF766F409D04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D373E34-3B51-EAD4-B8AB-256ACA4B8D8C}"/>
              </a:ext>
            </a:extLst>
          </p:cNvPr>
          <p:cNvCxnSpPr>
            <a:cxnSpLocks/>
          </p:cNvCxnSpPr>
          <p:nvPr userDrawn="1"/>
        </p:nvCxnSpPr>
        <p:spPr>
          <a:xfrm>
            <a:off x="6704076" y="4876800"/>
            <a:ext cx="4873752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4860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2BC951B-4746-1854-C399-682CFE142A50}"/>
              </a:ext>
            </a:extLst>
          </p:cNvPr>
          <p:cNvCxnSpPr/>
          <p:nvPr userDrawn="1"/>
        </p:nvCxnSpPr>
        <p:spPr>
          <a:xfrm>
            <a:off x="612646" y="4876800"/>
            <a:ext cx="7077456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7" y="685799"/>
            <a:ext cx="7080507" cy="320040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7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6" y="5277549"/>
            <a:ext cx="7080507" cy="894646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2646" y="6338703"/>
            <a:ext cx="2070484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887367" y="6338703"/>
            <a:ext cx="1392578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235515-DA3D-4D9A-9B02-44E2CBD9110F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279945" y="6342301"/>
            <a:ext cx="429207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E193964F-665E-F49A-D553-C01524CDE0C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02749" y="0"/>
            <a:ext cx="3889251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63613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384F42E-A74C-773B-7B96-F942975CEC14}"/>
              </a:ext>
            </a:extLst>
          </p:cNvPr>
          <p:cNvSpPr/>
          <p:nvPr/>
        </p:nvSpPr>
        <p:spPr>
          <a:xfrm>
            <a:off x="11250895" y="5144929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441727F-19A3-14E1-5EAC-C550CEB6A0D1}"/>
              </a:ext>
            </a:extLst>
          </p:cNvPr>
          <p:cNvSpPr/>
          <p:nvPr/>
        </p:nvSpPr>
        <p:spPr>
          <a:xfrm>
            <a:off x="685800" y="5495424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38F4BC9-7EC1-BB35-827A-12F5DE411031}"/>
              </a:ext>
            </a:extLst>
          </p:cNvPr>
          <p:cNvSpPr/>
          <p:nvPr/>
        </p:nvSpPr>
        <p:spPr>
          <a:xfrm>
            <a:off x="10998565" y="5227361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4B01422-D65E-4B59-B62B-467B2E896592}"/>
              </a:ext>
            </a:extLst>
          </p:cNvPr>
          <p:cNvSpPr/>
          <p:nvPr/>
        </p:nvSpPr>
        <p:spPr>
          <a:xfrm>
            <a:off x="10976145" y="5227366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6" y="1600200"/>
            <a:ext cx="10483927" cy="3492875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90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6" y="5931314"/>
            <a:ext cx="10483927" cy="816864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234111"/>
            <a:ext cx="2805405" cy="365125"/>
          </a:xfrm>
        </p:spPr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1509" y="234111"/>
            <a:ext cx="2875064" cy="365125"/>
          </a:xfrm>
        </p:spPr>
        <p:txBody>
          <a:bodyPr>
            <a:noAutofit/>
          </a:bodyPr>
          <a:lstStyle/>
          <a:p>
            <a:fld id="{852BD0B2-E7A7-4B81-8BAF-4B92BD6A4310}" type="datetime1">
              <a:rPr lang="en-US" smtClean="0"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234111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Line">
            <a:extLst>
              <a:ext uri="{FF2B5EF4-FFF2-40B4-BE49-F238E27FC236}">
                <a16:creationId xmlns:a16="http://schemas.microsoft.com/office/drawing/2014/main" id="{92FB147E-E273-E8B6-AD8E-67F305FC22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71802" y="4038600"/>
            <a:ext cx="10923934" cy="745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931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8BBA50F-B667-1177-26B1-7D22AB66A6BE}"/>
              </a:ext>
            </a:extLst>
          </p:cNvPr>
          <p:cNvSpPr/>
          <p:nvPr/>
        </p:nvSpPr>
        <p:spPr>
          <a:xfrm>
            <a:off x="11250895" y="4645152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CABC7F5-2293-EB7F-52E5-80715C8DB858}"/>
              </a:ext>
            </a:extLst>
          </p:cNvPr>
          <p:cNvSpPr/>
          <p:nvPr/>
        </p:nvSpPr>
        <p:spPr>
          <a:xfrm>
            <a:off x="685800" y="4995647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6A8C943-7CF3-88D6-95B0-95E7B412DE0F}"/>
              </a:ext>
            </a:extLst>
          </p:cNvPr>
          <p:cNvSpPr/>
          <p:nvPr/>
        </p:nvSpPr>
        <p:spPr>
          <a:xfrm>
            <a:off x="10998565" y="4727584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FB0A8E7-2867-2D3A-F6B7-15ED02236CE8}"/>
              </a:ext>
            </a:extLst>
          </p:cNvPr>
          <p:cNvSpPr/>
          <p:nvPr/>
        </p:nvSpPr>
        <p:spPr>
          <a:xfrm>
            <a:off x="10976145" y="4727589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8" y="5431536"/>
            <a:ext cx="9144001" cy="745198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0E657DB-59AB-47CC-B4C7-A245A3C76BB1}" type="datetime1">
              <a:rPr lang="en-US" smtClean="0"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53A7BE5-EAB2-BB8C-D7FC-D78B8A5AF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85798"/>
            <a:ext cx="10058400" cy="3355848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9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3934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FADE904-3C65-5E48-6B12-22998C2ADF5E}"/>
              </a:ext>
            </a:extLst>
          </p:cNvPr>
          <p:cNvSpPr/>
          <p:nvPr/>
        </p:nvSpPr>
        <p:spPr>
          <a:xfrm>
            <a:off x="11250895" y="2172321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16963C8-87F3-6B42-F30F-1915935FA752}"/>
              </a:ext>
            </a:extLst>
          </p:cNvPr>
          <p:cNvSpPr/>
          <p:nvPr/>
        </p:nvSpPr>
        <p:spPr>
          <a:xfrm>
            <a:off x="685800" y="2522816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F0C119A-1D9E-D43F-8A7E-D24C1B551326}"/>
              </a:ext>
            </a:extLst>
          </p:cNvPr>
          <p:cNvSpPr/>
          <p:nvPr/>
        </p:nvSpPr>
        <p:spPr>
          <a:xfrm>
            <a:off x="10998565" y="2254753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2018CE4-7594-0746-8B7E-8DEC95CB8822}"/>
              </a:ext>
            </a:extLst>
          </p:cNvPr>
          <p:cNvSpPr/>
          <p:nvPr/>
        </p:nvSpPr>
        <p:spPr>
          <a:xfrm>
            <a:off x="10976145" y="2254758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185" y="685800"/>
            <a:ext cx="9141415" cy="15327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185" y="2958705"/>
            <a:ext cx="9141415" cy="3213494"/>
          </a:xfrm>
        </p:spPr>
        <p:txBody>
          <a:bodyPr anchor="t">
            <a:noAutofit/>
          </a:bodyPr>
          <a:lstStyle>
            <a:lvl1pPr marL="0" indent="0">
              <a:lnSpc>
                <a:spcPct val="150000"/>
              </a:lnSpc>
              <a:buFont typeface="+mj-lt"/>
              <a:buNone/>
              <a:defRPr sz="1800"/>
            </a:lvl1pPr>
            <a:lvl2pPr marL="228600" indent="0">
              <a:lnSpc>
                <a:spcPct val="150000"/>
              </a:lnSpc>
              <a:buFont typeface="+mj-lt"/>
              <a:buNone/>
              <a:defRPr sz="1800"/>
            </a:lvl2pPr>
            <a:lvl3pPr marL="457200" indent="0">
              <a:lnSpc>
                <a:spcPct val="150000"/>
              </a:lnSpc>
              <a:buFont typeface="+mj-lt"/>
              <a:buNone/>
              <a:defRPr sz="1800"/>
            </a:lvl3pPr>
            <a:lvl4pPr marL="685800" indent="0">
              <a:lnSpc>
                <a:spcPct val="150000"/>
              </a:lnSpc>
              <a:buFont typeface="+mj-lt"/>
              <a:buNone/>
              <a:defRPr sz="1800"/>
            </a:lvl4pPr>
            <a:lvl5pPr marL="914400" indent="0">
              <a:lnSpc>
                <a:spcPct val="150000"/>
              </a:lnSpc>
              <a:buFont typeface="+mj-lt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96A40708-E793-490B-9201-425C8D1F325C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324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9" y="685800"/>
            <a:ext cx="5480304" cy="1818050"/>
          </a:xfrm>
        </p:spPr>
        <p:txBody>
          <a:bodyPr anchor="t">
            <a:noAutofit/>
          </a:bodyPr>
          <a:lstStyle>
            <a:lvl1pPr>
              <a:defRPr sz="90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AF861DB-D5EF-3FC9-7595-570C8498D7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477256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0" y="3189770"/>
            <a:ext cx="5480304" cy="2982429"/>
          </a:xfrm>
        </p:spPr>
        <p:txBody>
          <a:bodyPr anchor="t">
            <a:noAutofit/>
          </a:bodyPr>
          <a:lstStyle>
            <a:lvl1pPr marL="0" indent="0">
              <a:lnSpc>
                <a:spcPct val="150000"/>
              </a:lnSpc>
              <a:buFont typeface="+mj-lt"/>
              <a:buNone/>
              <a:defRPr sz="1800"/>
            </a:lvl1pPr>
            <a:lvl2pPr marL="228600" indent="0">
              <a:lnSpc>
                <a:spcPct val="150000"/>
              </a:lnSpc>
              <a:buFont typeface="+mj-lt"/>
              <a:buNone/>
              <a:defRPr sz="1800"/>
            </a:lvl2pPr>
            <a:lvl3pPr marL="457200" indent="0">
              <a:lnSpc>
                <a:spcPct val="150000"/>
              </a:lnSpc>
              <a:buFont typeface="+mj-lt"/>
              <a:buNone/>
              <a:defRPr sz="1800"/>
            </a:lvl3pPr>
            <a:lvl4pPr marL="685800" indent="0">
              <a:lnSpc>
                <a:spcPct val="150000"/>
              </a:lnSpc>
              <a:buFont typeface="+mj-lt"/>
              <a:buNone/>
              <a:defRPr sz="1800"/>
            </a:lvl4pPr>
            <a:lvl5pPr>
              <a:lnSpc>
                <a:spcPct val="150000"/>
              </a:lnSpc>
              <a:buFont typeface="+mj-lt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9C1A172-F829-D2DE-BDB2-B86E6ACE1886}"/>
              </a:ext>
            </a:extLst>
          </p:cNvPr>
          <p:cNvCxnSpPr>
            <a:cxnSpLocks/>
          </p:cNvCxnSpPr>
          <p:nvPr userDrawn="1"/>
        </p:nvCxnSpPr>
        <p:spPr>
          <a:xfrm>
            <a:off x="6095999" y="2743200"/>
            <a:ext cx="5477256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6343955"/>
            <a:ext cx="2985400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35886" y="6343955"/>
            <a:ext cx="1553108" cy="365125"/>
          </a:xfrm>
        </p:spPr>
        <p:txBody>
          <a:bodyPr>
            <a:noAutofit/>
          </a:bodyPr>
          <a:lstStyle/>
          <a:p>
            <a:fld id="{C1968991-530B-4F8D-80FE-2192BD2DD5A5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0176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824824"/>
            <a:ext cx="6397753" cy="1527976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3505200"/>
            <a:ext cx="4568953" cy="1645198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400" dirty="0"/>
            </a:lvl1pPr>
            <a:lvl2pPr>
              <a:defRPr lang="en-US" sz="1400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C23477E6-5CE8-4544-92C7-AEB7D166FD7D}" type="datetime1">
              <a:rPr lang="en-US" smtClean="0"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89251BE-373D-9B13-B9E2-73DFEBE40118}"/>
              </a:ext>
            </a:extLst>
          </p:cNvPr>
          <p:cNvSpPr/>
          <p:nvPr/>
        </p:nvSpPr>
        <p:spPr>
          <a:xfrm>
            <a:off x="11250895" y="5791200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698E032-CDEE-AA9B-44A7-CE5EBB6948C0}"/>
              </a:ext>
            </a:extLst>
          </p:cNvPr>
          <p:cNvSpPr/>
          <p:nvPr/>
        </p:nvSpPr>
        <p:spPr>
          <a:xfrm>
            <a:off x="685800" y="6141695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C778913-9F6C-8FDD-B123-16048004EC56}"/>
              </a:ext>
            </a:extLst>
          </p:cNvPr>
          <p:cNvSpPr/>
          <p:nvPr/>
        </p:nvSpPr>
        <p:spPr>
          <a:xfrm>
            <a:off x="10998565" y="5873632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6283179-133D-0E64-C08A-4D59C8B2F9DB}"/>
              </a:ext>
            </a:extLst>
          </p:cNvPr>
          <p:cNvSpPr/>
          <p:nvPr/>
        </p:nvSpPr>
        <p:spPr>
          <a:xfrm>
            <a:off x="10976145" y="5873637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5455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85B71F7-9EDC-DB6C-D713-7ACE3A2EADC0}"/>
              </a:ext>
            </a:extLst>
          </p:cNvPr>
          <p:cNvSpPr/>
          <p:nvPr/>
        </p:nvSpPr>
        <p:spPr>
          <a:xfrm>
            <a:off x="968457" y="5410200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5842DDA-AD76-0064-2B85-CB145F4CE540}"/>
              </a:ext>
            </a:extLst>
          </p:cNvPr>
          <p:cNvSpPr/>
          <p:nvPr/>
        </p:nvSpPr>
        <p:spPr>
          <a:xfrm>
            <a:off x="581245" y="5761884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5E58AC6-620E-20FA-E8F5-375DA2977A43}"/>
              </a:ext>
            </a:extLst>
          </p:cNvPr>
          <p:cNvSpPr/>
          <p:nvPr/>
        </p:nvSpPr>
        <p:spPr>
          <a:xfrm>
            <a:off x="718340" y="5492382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EA14E2E-5098-2800-A72C-138A5840365C}"/>
              </a:ext>
            </a:extLst>
          </p:cNvPr>
          <p:cNvSpPr/>
          <p:nvPr/>
        </p:nvSpPr>
        <p:spPr>
          <a:xfrm>
            <a:off x="696080" y="5492388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7" y="685800"/>
            <a:ext cx="3652523" cy="4102460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81600" y="685800"/>
            <a:ext cx="6394703" cy="5455003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659F5542-E2F9-4DC1-8AB7-8E5D8714BD21}" type="datetime1">
              <a:rPr lang="en-US" smtClean="0"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2417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881EABF-B6BB-1FBF-962C-A6A6C8C2418A}"/>
              </a:ext>
            </a:extLst>
          </p:cNvPr>
          <p:cNvCxnSpPr/>
          <p:nvPr userDrawn="1"/>
        </p:nvCxnSpPr>
        <p:spPr>
          <a:xfrm>
            <a:off x="612647" y="2359152"/>
            <a:ext cx="6336792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4"/>
            <a:ext cx="6391374" cy="1371996"/>
          </a:xfr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3" y="2742645"/>
            <a:ext cx="6391247" cy="3429551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774" y="6346865"/>
            <a:ext cx="2805405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886895" y="6346865"/>
            <a:ext cx="1607270" cy="365125"/>
          </a:xfrm>
        </p:spPr>
        <p:txBody>
          <a:bodyPr>
            <a:noAutofit/>
          </a:bodyPr>
          <a:lstStyle/>
          <a:p>
            <a:fld id="{DD3D21CC-B9C8-49F6-ADE7-6BF4A546A74E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530932" y="634686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Picture Placeholder 13">
            <a:extLst>
              <a:ext uri="{FF2B5EF4-FFF2-40B4-BE49-F238E27FC236}">
                <a16:creationId xmlns:a16="http://schemas.microsoft.com/office/drawing/2014/main" id="{35EC8126-6431-465A-8AC3-0118DD8825B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631546" y="1"/>
            <a:ext cx="4560454" cy="6858000"/>
          </a:xfrm>
          <a:custGeom>
            <a:avLst/>
            <a:gdLst>
              <a:gd name="connsiteX0" fmla="*/ 0 w 4560454"/>
              <a:gd name="connsiteY0" fmla="*/ 0 h 6858000"/>
              <a:gd name="connsiteX1" fmla="*/ 4560454 w 4560454"/>
              <a:gd name="connsiteY1" fmla="*/ 0 h 6858000"/>
              <a:gd name="connsiteX2" fmla="*/ 4560454 w 4560454"/>
              <a:gd name="connsiteY2" fmla="*/ 6858000 h 6858000"/>
              <a:gd name="connsiteX3" fmla="*/ 0 w 4560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0454" h="6858000">
                <a:moveTo>
                  <a:pt x="0" y="0"/>
                </a:moveTo>
                <a:lnTo>
                  <a:pt x="4560454" y="0"/>
                </a:lnTo>
                <a:lnTo>
                  <a:pt x="4560454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985427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8303" y="685800"/>
            <a:ext cx="6858000" cy="1111532"/>
          </a:xfr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D2B02E8B-EB97-8158-B585-0E0E95CF40C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100267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18303" y="1965960"/>
            <a:ext cx="6858000" cy="420019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724397" y="6343954"/>
            <a:ext cx="3422906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945699" y="6343955"/>
            <a:ext cx="2150873" cy="365125"/>
          </a:xfrm>
        </p:spPr>
        <p:txBody>
          <a:bodyPr>
            <a:noAutofit/>
          </a:bodyPr>
          <a:lstStyle/>
          <a:p>
            <a:fld id="{40723AE1-14A9-42B1-9F02-B524DA830762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6216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400" y="685800"/>
            <a:ext cx="4561665" cy="1371264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EEFBBBB-A526-5A93-34B8-A377087586A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" y="0"/>
            <a:ext cx="6390464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020736" y="2286000"/>
            <a:ext cx="4561665" cy="38862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20736" y="6343955"/>
            <a:ext cx="2105099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75067" y="6343955"/>
            <a:ext cx="1772029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F2240801-1142-4411-9AA3-00BC0B3F40DA}" type="datetime1">
              <a:rPr lang="en-US" smtClean="0"/>
              <a:t>9/9/2026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6992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85800"/>
            <a:ext cx="4572002" cy="1371264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599" y="2286000"/>
            <a:ext cx="4561666" cy="38862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Footer Placeholder 5">
            <a:extLst>
              <a:ext uri="{FF2B5EF4-FFF2-40B4-BE49-F238E27FC236}">
                <a16:creationId xmlns:a16="http://schemas.microsoft.com/office/drawing/2014/main" id="{3C6055EC-0CB7-A026-AE8C-74A36F768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599" y="6343955"/>
            <a:ext cx="2105099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13" name="Date Placeholder 4">
            <a:extLst>
              <a:ext uri="{FF2B5EF4-FFF2-40B4-BE49-F238E27FC236}">
                <a16:creationId xmlns:a16="http://schemas.microsoft.com/office/drawing/2014/main" id="{AE86096B-57D4-1243-A86D-1D5E7DC3A7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63930" y="6343955"/>
            <a:ext cx="1772029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CFA9782-9FBA-47E1-A36A-E75622F7046E}" type="datetime1">
              <a:rPr lang="en-US" smtClean="0"/>
              <a:t>9/9/2026</a:t>
            </a:fld>
            <a:endParaRPr lang="en-US"/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A98A8E55-200E-96B4-1462-6DA457A20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5959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48233842-32AB-C53C-CA20-8101D4E63DC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01536" y="0"/>
            <a:ext cx="6390464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470453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98" y="685800"/>
            <a:ext cx="3364992" cy="1996301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5698" y="2880360"/>
            <a:ext cx="3364992" cy="3234856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Footer Placeholder 8">
            <a:extLst>
              <a:ext uri="{FF2B5EF4-FFF2-40B4-BE49-F238E27FC236}">
                <a16:creationId xmlns:a16="http://schemas.microsoft.com/office/drawing/2014/main" id="{C119522C-433C-CA02-AD5B-2ABB39A4162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5698" y="6343955"/>
            <a:ext cx="2012061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76C67AD-99A1-8DF0-C332-BB3E0C53717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627759" y="6343955"/>
            <a:ext cx="922372" cy="365125"/>
          </a:xfrm>
        </p:spPr>
        <p:txBody>
          <a:bodyPr>
            <a:noAutofit/>
          </a:bodyPr>
          <a:lstStyle/>
          <a:p>
            <a:fld id="{AAA916C4-9175-479B-9610-7E06A2EDFEE0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13" name="Slide Number Placeholder 9">
            <a:extLst>
              <a:ext uri="{FF2B5EF4-FFF2-40B4-BE49-F238E27FC236}">
                <a16:creationId xmlns:a16="http://schemas.microsoft.com/office/drawing/2014/main" id="{C8D2CF7B-FF7A-7960-DB96-2B1846DA41A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3550131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B08A763A-F1F9-D459-6C34-39765662759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07856" y="0"/>
            <a:ext cx="7584144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19643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9200" y="685800"/>
            <a:ext cx="2748115" cy="2743200"/>
          </a:xfrm>
          <a:noFill/>
        </p:spPr>
        <p:txBody>
          <a:bodyPr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487E718-4223-B4DB-C92A-99E891E642B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822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9200" y="3703320"/>
            <a:ext cx="2743201" cy="2476061"/>
          </a:xfrm>
          <a:noFill/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4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39200" y="6343955"/>
            <a:ext cx="1404460" cy="365125"/>
          </a:xfrm>
          <a:noFill/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92522" y="6343955"/>
            <a:ext cx="854573" cy="365125"/>
          </a:xfrm>
          <a:noFill/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1AD2788-6390-4160-9542-0F1C554F0165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noFill/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5498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97" y="685800"/>
            <a:ext cx="2748114" cy="2743200"/>
          </a:xfrm>
        </p:spPr>
        <p:txBody>
          <a:bodyPr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691" y="3703320"/>
            <a:ext cx="2743200" cy="2476061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4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644F6AEF-CB45-AC6F-F205-7AB277670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5697" y="6343955"/>
            <a:ext cx="1404460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80DDA2F-B408-A7AF-463F-3F6ED55C1A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69019" y="6343955"/>
            <a:ext cx="854573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6E6CDFB-328D-4B9A-B955-967B0C6194A8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9C6A3F52-E7A3-B732-2650-C47F8BE25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23593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80894EEF-95B5-F8FE-9FBB-D5DFD413C0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62400" y="0"/>
            <a:ext cx="822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611547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4343400"/>
            <a:ext cx="4019522" cy="1159931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E0CE544-3552-FE00-5B00-942E522A2A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38862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81600" y="4343400"/>
            <a:ext cx="6400800" cy="1159931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4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0A994DB4-9653-4FD4-8A14-5DAFB68B0E92}" type="datetime1">
              <a:rPr lang="en-US" smtClean="0"/>
              <a:t>9/9/2026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114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3886200"/>
            <a:ext cx="3044954" cy="2245126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67200" y="3886200"/>
            <a:ext cx="7315199" cy="2245127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400" b="0" i="0" dirty="0">
                <a:latin typeface="+mn-lt"/>
              </a:defRPr>
            </a:lvl1pPr>
            <a:lvl2pPr marL="228600" indent="0">
              <a:buNone/>
              <a:defRPr lang="en-US" sz="1400" b="0" i="0" dirty="0">
                <a:latin typeface="+mn-lt"/>
              </a:defRPr>
            </a:lvl2pPr>
            <a:lvl3pPr marL="457200" indent="0">
              <a:buNone/>
              <a:defRPr lang="en-US" sz="1400" b="0" i="0" dirty="0">
                <a:latin typeface="+mn-lt"/>
              </a:defRPr>
            </a:lvl3pPr>
            <a:lvl4pPr marL="685800" indent="0">
              <a:buNone/>
              <a:defRPr lang="en-US" sz="1400" b="0" i="0" dirty="0">
                <a:latin typeface="+mn-lt"/>
              </a:defRPr>
            </a:lvl4pPr>
            <a:lvl5pPr marL="914400" indent="0">
              <a:buNone/>
              <a:defRPr lang="en-US" sz="1400" b="0" i="0" dirty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0BECFC22-7333-427C-A7BB-2A423772B9A0}" type="datetime1">
              <a:rPr lang="en-US" smtClean="0"/>
              <a:t>9/9/2026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600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85800"/>
            <a:ext cx="3044954" cy="2035724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9158" y="685800"/>
            <a:ext cx="7315199" cy="2014665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buNone/>
              <a:defRPr lang="en-US" sz="1400" b="0" i="0" dirty="0">
                <a:latin typeface="+mn-lt"/>
              </a:defRPr>
            </a:lvl1pPr>
            <a:lvl2pPr marL="228600" indent="0">
              <a:buNone/>
              <a:defRPr lang="en-US" sz="1400" b="0" i="0" dirty="0">
                <a:latin typeface="+mn-lt"/>
              </a:defRPr>
            </a:lvl2pPr>
            <a:lvl3pPr marL="457200" indent="0">
              <a:buNone/>
              <a:defRPr lang="en-US" sz="1400" b="0" i="0" dirty="0">
                <a:latin typeface="+mn-lt"/>
              </a:defRPr>
            </a:lvl3pPr>
            <a:lvl4pPr marL="685800" indent="0">
              <a:buNone/>
              <a:defRPr lang="en-US" sz="1400" b="0" i="0" dirty="0">
                <a:latin typeface="+mn-lt"/>
              </a:defRPr>
            </a:lvl4pPr>
            <a:lvl5pPr marL="914400" indent="0">
              <a:buNone/>
              <a:defRPr lang="en-US" sz="1400" b="0" i="0" dirty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2896372"/>
            <a:ext cx="2791027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65894" y="2896372"/>
            <a:ext cx="1559379" cy="365125"/>
          </a:xfrm>
        </p:spPr>
        <p:txBody>
          <a:bodyPr>
            <a:noAutofit/>
          </a:bodyPr>
          <a:lstStyle/>
          <a:p>
            <a:fld id="{B78D85C6-8657-43F4-BE68-8F80962A5435}" type="datetime1">
              <a:rPr lang="en-US" smtClean="0"/>
              <a:t>9/9/2026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5151" y="2896372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4178283B-8F20-CAA0-928D-318B857F959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3414669"/>
            <a:ext cx="12192000" cy="344333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76729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8"/>
            <a:ext cx="5483353" cy="1388318"/>
          </a:xfr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651760"/>
            <a:ext cx="5483352" cy="352185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AB12E0E-A617-768A-7E0E-472481185B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717792" y="685807"/>
            <a:ext cx="4864608" cy="548637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C1D70B4-629A-1A3A-D1BB-D35C3AED4BAD}"/>
              </a:ext>
            </a:extLst>
          </p:cNvPr>
          <p:cNvCxnSpPr>
            <a:cxnSpLocks/>
          </p:cNvCxnSpPr>
          <p:nvPr userDrawn="1"/>
        </p:nvCxnSpPr>
        <p:spPr>
          <a:xfrm>
            <a:off x="609600" y="2362229"/>
            <a:ext cx="54864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8F922763-A12B-44C2-4F2D-AAD3B317EC9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2647" y="6343955"/>
            <a:ext cx="2805405" cy="365125"/>
          </a:xfrm>
        </p:spPr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11" name="Date Placeholder 6">
            <a:extLst>
              <a:ext uri="{FF2B5EF4-FFF2-40B4-BE49-F238E27FC236}">
                <a16:creationId xmlns:a16="http://schemas.microsoft.com/office/drawing/2014/main" id="{88D44AB0-B4BD-5097-DB6C-0B96B75B1DA6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8893929" y="6343955"/>
            <a:ext cx="2202644" cy="365125"/>
          </a:xfrm>
        </p:spPr>
        <p:txBody>
          <a:bodyPr>
            <a:noAutofit/>
          </a:bodyPr>
          <a:lstStyle/>
          <a:p>
            <a:fld id="{59D65A6B-59CD-4A95-97A1-5003425BCE52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EA9CC9C-E71E-C316-0680-F4BD6EDC87C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340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10969753" cy="898525"/>
          </a:xfr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4E15E62-FEF2-298A-EC8D-72D59188CB27}"/>
              </a:ext>
            </a:extLst>
          </p:cNvPr>
          <p:cNvCxnSpPr>
            <a:cxnSpLocks/>
          </p:cNvCxnSpPr>
          <p:nvPr userDrawn="1"/>
        </p:nvCxnSpPr>
        <p:spPr>
          <a:xfrm>
            <a:off x="609600" y="1905000"/>
            <a:ext cx="109728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" y="2286012"/>
            <a:ext cx="5479474" cy="298765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4892D5B-0772-8929-54F9-AA16EED38E2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715575" y="2285301"/>
            <a:ext cx="4863778" cy="3886188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3955"/>
            <a:ext cx="2642932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86595" y="6343955"/>
            <a:ext cx="1449697" cy="365125"/>
          </a:xfrm>
        </p:spPr>
        <p:txBody>
          <a:bodyPr>
            <a:noAutofit/>
          </a:bodyPr>
          <a:lstStyle/>
          <a:p>
            <a:fld id="{AEBE612C-E459-4252-B286-C98BDF4C5E92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6293" y="6343955"/>
            <a:ext cx="443060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242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9903" y="685807"/>
            <a:ext cx="5486400" cy="1388302"/>
          </a:xfr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3F8ACB4F-E132-97B5-797E-ADFB9AC8345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6658" y="685807"/>
            <a:ext cx="4864608" cy="548637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89903" y="2650330"/>
            <a:ext cx="5486400" cy="3521854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0415657-C9CC-A8DC-C841-09A42AC901EC}"/>
              </a:ext>
            </a:extLst>
          </p:cNvPr>
          <p:cNvCxnSpPr>
            <a:cxnSpLocks/>
          </p:cNvCxnSpPr>
          <p:nvPr userDrawn="1"/>
        </p:nvCxnSpPr>
        <p:spPr>
          <a:xfrm>
            <a:off x="6089903" y="2362219"/>
            <a:ext cx="54864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D65827FC-FBF0-2A7B-2AE9-11D916DB970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2647" y="6343955"/>
            <a:ext cx="2805405" cy="365125"/>
          </a:xfrm>
        </p:spPr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6">
            <a:extLst>
              <a:ext uri="{FF2B5EF4-FFF2-40B4-BE49-F238E27FC236}">
                <a16:creationId xmlns:a16="http://schemas.microsoft.com/office/drawing/2014/main" id="{7D3F37AD-0904-9EC0-EFEE-899B457A4536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8893929" y="6343955"/>
            <a:ext cx="2202644" cy="365125"/>
          </a:xfrm>
        </p:spPr>
        <p:txBody>
          <a:bodyPr>
            <a:noAutofit/>
          </a:bodyPr>
          <a:lstStyle/>
          <a:p>
            <a:fld id="{D8568ADA-B78D-4076-A9DF-6C8E04B71243}" type="datetime1">
              <a:rPr lang="en-US" smtClean="0"/>
              <a:t>9/9/2026</a:t>
            </a:fld>
            <a:endParaRPr lang="en-US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655EC9E8-1A84-6C33-ADB3-D40020F5090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5829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85800"/>
            <a:ext cx="4564763" cy="1426798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5580E71-5349-7975-EE00-1D48FBB4552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599" y="2514600"/>
            <a:ext cx="4564763" cy="3636598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90060" y="685800"/>
            <a:ext cx="5792341" cy="5465398"/>
          </a:xfrm>
        </p:spPr>
        <p:txBody>
          <a:bodyPr anchor="b"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E3ED234F-BBE0-48A3-AC31-D10A1F3BC187}" type="datetime1">
              <a:rPr lang="en-US" smtClean="0"/>
              <a:t>9/9/2026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9622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10963655" cy="891102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EC4665C-5805-BDA9-0EA4-387D86C88AB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2647" y="2057400"/>
            <a:ext cx="2740153" cy="4091502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10001" y="2057400"/>
            <a:ext cx="7766302" cy="4091502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AA0D3809-2B53-482D-AD1B-8B09C4B2656C}" type="datetime1">
              <a:rPr lang="en-US" smtClean="0"/>
              <a:t>9/9/2026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0194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umber Lar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1DA757D-A9AE-985A-6EEE-C02E46D45DC9}"/>
              </a:ext>
            </a:extLst>
          </p:cNvPr>
          <p:cNvSpPr/>
          <p:nvPr/>
        </p:nvSpPr>
        <p:spPr>
          <a:xfrm>
            <a:off x="11250895" y="4343400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5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71E517F-7D77-FEA1-94A2-D8522A1BF181}"/>
              </a:ext>
            </a:extLst>
          </p:cNvPr>
          <p:cNvSpPr/>
          <p:nvPr/>
        </p:nvSpPr>
        <p:spPr>
          <a:xfrm>
            <a:off x="685800" y="4693895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5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62EAE4C-19D0-A0E4-1FDC-967BD2694E6F}"/>
              </a:ext>
            </a:extLst>
          </p:cNvPr>
          <p:cNvSpPr/>
          <p:nvPr/>
        </p:nvSpPr>
        <p:spPr>
          <a:xfrm>
            <a:off x="10998565" y="4425832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5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E35C93-E0FF-6186-7502-985D78DA9B28}"/>
              </a:ext>
            </a:extLst>
          </p:cNvPr>
          <p:cNvSpPr/>
          <p:nvPr/>
        </p:nvSpPr>
        <p:spPr>
          <a:xfrm>
            <a:off x="10976145" y="4425837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5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D4E889F8-D8CB-1564-17A8-26A2F4258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025460"/>
            <a:ext cx="9144000" cy="868680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180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3B51AE5-91E2-069A-7DF2-EB394DA25E2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2484" y="1143000"/>
            <a:ext cx="10115679" cy="3474720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28000"/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 algn="l"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 algn="r" rtl="0">
              <a:defRPr>
                <a:solidFill>
                  <a:schemeClr val="tx1"/>
                </a:solidFill>
              </a:defRPr>
            </a:lvl1pPr>
          </a:lstStyle>
          <a:p>
            <a:fld id="{154F04C1-B149-48D4-90B8-E64820B32F59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 algn="r" rtl="0">
              <a:defRPr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1203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FE73F6F-B481-328B-CE64-8485DC66B8EA}"/>
              </a:ext>
            </a:extLst>
          </p:cNvPr>
          <p:cNvSpPr/>
          <p:nvPr/>
        </p:nvSpPr>
        <p:spPr>
          <a:xfrm>
            <a:off x="11254003" y="729226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57D968F-BFC6-694E-9A7C-A113E7DEBF65}"/>
              </a:ext>
            </a:extLst>
          </p:cNvPr>
          <p:cNvSpPr/>
          <p:nvPr/>
        </p:nvSpPr>
        <p:spPr>
          <a:xfrm>
            <a:off x="10866791" y="1080910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77A14AD-A403-0816-9FED-F4E7BB405B17}"/>
              </a:ext>
            </a:extLst>
          </p:cNvPr>
          <p:cNvSpPr/>
          <p:nvPr/>
        </p:nvSpPr>
        <p:spPr>
          <a:xfrm>
            <a:off x="11003886" y="811408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C5DE6E3-5C5B-04A2-6D84-63D852F6062A}"/>
              </a:ext>
            </a:extLst>
          </p:cNvPr>
          <p:cNvSpPr/>
          <p:nvPr/>
        </p:nvSpPr>
        <p:spPr>
          <a:xfrm>
            <a:off x="10981626" y="811414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6D258FD5-5B6B-DBB1-0F00-D02C71197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859867"/>
            <a:ext cx="9144000" cy="1097280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180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12">
            <a:extLst>
              <a:ext uri="{FF2B5EF4-FFF2-40B4-BE49-F238E27FC236}">
                <a16:creationId xmlns:a16="http://schemas.microsoft.com/office/drawing/2014/main" id="{196BB08E-5668-89FF-C0AE-D8A83C783F7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2484" y="1600199"/>
            <a:ext cx="9171115" cy="3259668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28000"/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1AED7B4-8DB4-40B0-90CF-49D3708442C0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74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 3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132C402C-8B4C-3690-6875-FE157681B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257800"/>
            <a:ext cx="9144000" cy="868680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180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80DC0CF-9044-3D55-7D8F-4CD97232E3E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2484" y="1143000"/>
            <a:ext cx="10115679" cy="3474720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28000"/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F861E720-2EA4-4832-8DC2-DC3D2BDBB07C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B480B90-B64C-0559-ACB2-7DBB57135C77}"/>
              </a:ext>
            </a:extLst>
          </p:cNvPr>
          <p:cNvSpPr/>
          <p:nvPr/>
        </p:nvSpPr>
        <p:spPr>
          <a:xfrm>
            <a:off x="11250895" y="4562062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D2E866D-D29F-1CC5-14B2-BB24F10745FE}"/>
              </a:ext>
            </a:extLst>
          </p:cNvPr>
          <p:cNvSpPr/>
          <p:nvPr/>
        </p:nvSpPr>
        <p:spPr>
          <a:xfrm>
            <a:off x="685800" y="4912557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FA0DC7F-E416-CA3E-E389-945D5FA32CC9}"/>
              </a:ext>
            </a:extLst>
          </p:cNvPr>
          <p:cNvSpPr/>
          <p:nvPr/>
        </p:nvSpPr>
        <p:spPr>
          <a:xfrm>
            <a:off x="10998565" y="4644494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2D9CC5C-2252-AB09-49B5-FD1BE0E74E30}"/>
              </a:ext>
            </a:extLst>
          </p:cNvPr>
          <p:cNvSpPr/>
          <p:nvPr/>
        </p:nvSpPr>
        <p:spPr>
          <a:xfrm>
            <a:off x="10976145" y="4644499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0051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2479" y="685800"/>
            <a:ext cx="9140953" cy="2699775"/>
          </a:xfrm>
        </p:spPr>
        <p:txBody>
          <a:bodyPr anchor="t">
            <a:no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5400" b="0" i="0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BF01E07-9F97-42AE-9FE9-3EAD856BDB2A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E594965-EF4A-40C0-FED1-CF5564CED970}"/>
              </a:ext>
            </a:extLst>
          </p:cNvPr>
          <p:cNvSpPr/>
          <p:nvPr/>
        </p:nvSpPr>
        <p:spPr>
          <a:xfrm>
            <a:off x="11250895" y="4562061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9DE90F9-432C-AEEC-88D5-177A0E299391}"/>
              </a:ext>
            </a:extLst>
          </p:cNvPr>
          <p:cNvSpPr/>
          <p:nvPr/>
        </p:nvSpPr>
        <p:spPr>
          <a:xfrm>
            <a:off x="685800" y="4912556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8ECD3CD-C697-A46B-71F2-D64BD77C395C}"/>
              </a:ext>
            </a:extLst>
          </p:cNvPr>
          <p:cNvSpPr/>
          <p:nvPr/>
        </p:nvSpPr>
        <p:spPr>
          <a:xfrm>
            <a:off x="10998565" y="4644493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46793A7-6512-567E-DAFF-BB4A63B89DC3}"/>
              </a:ext>
            </a:extLst>
          </p:cNvPr>
          <p:cNvSpPr/>
          <p:nvPr/>
        </p:nvSpPr>
        <p:spPr>
          <a:xfrm>
            <a:off x="10976145" y="4644498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6A0D5A-6B2D-15B8-4FC0-30535DF012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5486398"/>
            <a:ext cx="10058400" cy="669473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cap="none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</p:spTree>
    <p:extLst>
      <p:ext uri="{BB962C8B-B14F-4D97-AF65-F5344CB8AC3E}">
        <p14:creationId xmlns:p14="http://schemas.microsoft.com/office/powerpoint/2010/main" val="17991821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D86F34B-87C2-AC58-5483-78C0E5DB477C}"/>
              </a:ext>
            </a:extLst>
          </p:cNvPr>
          <p:cNvSpPr/>
          <p:nvPr/>
        </p:nvSpPr>
        <p:spPr>
          <a:xfrm>
            <a:off x="11254003" y="729226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B6B59A7-7C3C-7431-CC9A-51EFBA257959}"/>
              </a:ext>
            </a:extLst>
          </p:cNvPr>
          <p:cNvSpPr/>
          <p:nvPr/>
        </p:nvSpPr>
        <p:spPr>
          <a:xfrm>
            <a:off x="10866791" y="1080910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D2D0661-BB9A-E751-A4EB-2C95BF96A560}"/>
              </a:ext>
            </a:extLst>
          </p:cNvPr>
          <p:cNvSpPr/>
          <p:nvPr/>
        </p:nvSpPr>
        <p:spPr>
          <a:xfrm>
            <a:off x="11003886" y="811408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09A5AB9-86E5-2BD1-8EFC-49C204619282}"/>
              </a:ext>
            </a:extLst>
          </p:cNvPr>
          <p:cNvSpPr/>
          <p:nvPr/>
        </p:nvSpPr>
        <p:spPr>
          <a:xfrm>
            <a:off x="10981626" y="811414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7" y="1600200"/>
            <a:ext cx="10055353" cy="3657601"/>
          </a:xfrm>
        </p:spPr>
        <p:txBody>
          <a:bodyPr anchor="b">
            <a:no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5400" b="0" i="0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34B2334-B27F-4DA0-8A92-599603070D6B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A4A8879E-F637-BA38-C325-517B59E125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5486398"/>
            <a:ext cx="10058400" cy="669473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cap="none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</p:spTree>
    <p:extLst>
      <p:ext uri="{BB962C8B-B14F-4D97-AF65-F5344CB8AC3E}">
        <p14:creationId xmlns:p14="http://schemas.microsoft.com/office/powerpoint/2010/main" val="21602196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3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0ED10B2-4172-93C9-B408-242DDBA504A8}"/>
              </a:ext>
            </a:extLst>
          </p:cNvPr>
          <p:cNvSpPr/>
          <p:nvPr/>
        </p:nvSpPr>
        <p:spPr>
          <a:xfrm>
            <a:off x="11250895" y="5430148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CF4AA95-C597-81F0-35EA-96B5BA7A12BB}"/>
              </a:ext>
            </a:extLst>
          </p:cNvPr>
          <p:cNvSpPr/>
          <p:nvPr/>
        </p:nvSpPr>
        <p:spPr>
          <a:xfrm>
            <a:off x="685800" y="5780643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DA37871-D86F-9BA6-1D96-9B3392C2F247}"/>
              </a:ext>
            </a:extLst>
          </p:cNvPr>
          <p:cNvSpPr/>
          <p:nvPr/>
        </p:nvSpPr>
        <p:spPr>
          <a:xfrm>
            <a:off x="10998565" y="5512580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B203EFA-FE43-9B63-5768-4A3FD1509639}"/>
              </a:ext>
            </a:extLst>
          </p:cNvPr>
          <p:cNvSpPr/>
          <p:nvPr/>
        </p:nvSpPr>
        <p:spPr>
          <a:xfrm>
            <a:off x="10976145" y="5512585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868680"/>
            <a:ext cx="9140952" cy="3660746"/>
          </a:xfrm>
        </p:spPr>
        <p:txBody>
          <a:bodyPr anchor="ctr">
            <a:noAutofit/>
          </a:bodyPr>
          <a:lstStyle>
            <a:lvl1pPr marL="164592" indent="-164592">
              <a:lnSpc>
                <a:spcPct val="110000"/>
              </a:lnSpc>
              <a:spcBef>
                <a:spcPts val="0"/>
              </a:spcBef>
              <a:buNone/>
              <a:defRPr sz="5400" b="0" i="0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B8D85F-DE7D-4C09-9BDD-03377313F809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259B8E5-883A-B6CE-4C6C-F6F48B038C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4617720"/>
            <a:ext cx="9140951" cy="788609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1800" cap="none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</p:spTree>
    <p:extLst>
      <p:ext uri="{BB962C8B-B14F-4D97-AF65-F5344CB8AC3E}">
        <p14:creationId xmlns:p14="http://schemas.microsoft.com/office/powerpoint/2010/main" val="22918804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A77448-F1DA-CAC1-9B05-8F5CE6558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10963655" cy="1133170"/>
          </a:xfr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1878566"/>
            <a:ext cx="5074920" cy="55983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97572" y="1878566"/>
            <a:ext cx="5075556" cy="55983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76AAF7-C632-FCD0-6A60-E0EA4A52F2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09600" y="2514600"/>
            <a:ext cx="5075238" cy="365918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D998360-6973-27D8-8B08-ACAE10572B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97572" y="2514600"/>
            <a:ext cx="5075556" cy="365918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CD150565-788C-402B-B078-3F96B9A231B8}" type="datetime1">
              <a:rPr lang="en-US" smtClean="0"/>
              <a:t>9/9/2026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3536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F5184-1DAA-DFF4-A408-3D5DD1517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10963655" cy="1133170"/>
          </a:xfr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D7B20C69-CB4E-44F7-A408-67C55627795C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1525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A9EA653-B766-E096-036C-1C173E299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3654553" cy="3643916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1845593-CC30-27D6-3F82-E2BA784C49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7" y="4526280"/>
            <a:ext cx="3654553" cy="1621111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01" y="685800"/>
            <a:ext cx="6699502" cy="5486400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400" dirty="0"/>
            </a:lvl1pPr>
            <a:lvl2pPr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572A1522-8F1E-408E-ABA2-6F5B206582B8}" type="datetime1">
              <a:rPr lang="en-US" smtClean="0"/>
              <a:t>9/9/2026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6543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3654553" cy="3643916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7" y="4526280"/>
            <a:ext cx="3654553" cy="1621111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872039" y="685800"/>
            <a:ext cx="6699502" cy="544263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3E19A776-5AE6-4251-8560-C6066D0B46D6}" type="datetime1">
              <a:rPr lang="en-US" smtClean="0"/>
              <a:t>9/9/2026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883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9814657-813A-4D7B-A2F8-E573BA1645D3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652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  <p:sldLayoutId id="2147484284" r:id="rId12"/>
    <p:sldLayoutId id="2147484119" r:id="rId13"/>
    <p:sldLayoutId id="2147484114" r:id="rId14"/>
    <p:sldLayoutId id="2147484116" r:id="rId15"/>
    <p:sldLayoutId id="2147484117" r:id="rId16"/>
    <p:sldLayoutId id="2147484118" r:id="rId17"/>
    <p:sldLayoutId id="2147484120" r:id="rId18"/>
    <p:sldLayoutId id="2147484121" r:id="rId19"/>
    <p:sldLayoutId id="2147484124" r:id="rId20"/>
    <p:sldLayoutId id="2147484125" r:id="rId21"/>
    <p:sldLayoutId id="2147484126" r:id="rId22"/>
    <p:sldLayoutId id="2147484129" r:id="rId23"/>
    <p:sldLayoutId id="2147484132" r:id="rId24"/>
    <p:sldLayoutId id="2147484133" r:id="rId25"/>
    <p:sldLayoutId id="2147484135" r:id="rId26"/>
    <p:sldLayoutId id="2147484136" r:id="rId27"/>
    <p:sldLayoutId id="2147484138" r:id="rId28"/>
    <p:sldLayoutId id="2147484139" r:id="rId29"/>
    <p:sldLayoutId id="2147484140" r:id="rId30"/>
    <p:sldLayoutId id="2147484141" r:id="rId31"/>
    <p:sldLayoutId id="2147484142" r:id="rId32"/>
    <p:sldLayoutId id="2147484143" r:id="rId33"/>
    <p:sldLayoutId id="2147484144" r:id="rId34"/>
    <p:sldLayoutId id="2147484145" r:id="rId35"/>
    <p:sldLayoutId id="2147484146" r:id="rId36"/>
    <p:sldLayoutId id="2147484147" r:id="rId37"/>
    <p:sldLayoutId id="2147484148" r:id="rId38"/>
    <p:sldLayoutId id="2147484149" r:id="rId39"/>
    <p:sldLayoutId id="2147484150" r:id="rId40"/>
    <p:sldLayoutId id="2147484152" r:id="rId41"/>
    <p:sldLayoutId id="2147484158" r:id="rId42"/>
    <p:sldLayoutId id="2147484159" r:id="rId43"/>
    <p:sldLayoutId id="2147484160" r:id="rId44"/>
    <p:sldLayoutId id="2147484162" r:id="rId45"/>
    <p:sldLayoutId id="2147484163" r:id="rId46"/>
    <p:sldLayoutId id="2147484165" r:id="rId47"/>
    <p:sldLayoutId id="2147484166" r:id="rId4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EFF4B6-3F85-6E67-ED81-212443682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40DCEEEA-6FE7-4541-9EB2-EF754066EE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3A72D00-0CA4-4A88-86CE-B1FB393C5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A1DFCBE5-52C1-48A9-89CF-E7D68CCA1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B17C8F6-D357-4254-BBAC-96B01EEBE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47203"/>
            <a:ext cx="11707367" cy="25726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A0CBC46-76F5-CB3F-9BF0-DE7BBD3C6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4049486"/>
            <a:ext cx="5736771" cy="188322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400" dirty="0"/>
              <a:t>Fall Prevention and Management for Individuals with Vision Loss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7D9355-82A8-F08A-0315-8B626B722A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91" y="1446160"/>
            <a:ext cx="4789994" cy="110169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FA3C21D-73D6-40ED-6898-30B346F5A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8316" y="1290673"/>
            <a:ext cx="4789992" cy="1412673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5CA5C5AD-7278-E875-15B7-835123AC22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38316" y="4049485"/>
            <a:ext cx="5320284" cy="18832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182880">
              <a:buFont typeface="Wingdings 2" pitchFamily="18" charset="2"/>
              <a:buChar char=""/>
            </a:pPr>
            <a:r>
              <a:rPr lang="en-US" b="1" dirty="0">
                <a:solidFill>
                  <a:srgbClr val="FFFFFF"/>
                </a:solidFill>
              </a:rPr>
              <a:t>Beth Barstow PhD, OTR/L, SCLV, OTCAVR,FAOTA</a:t>
            </a:r>
          </a:p>
          <a:p>
            <a:pPr indent="-182880">
              <a:buFont typeface="Wingdings 2" pitchFamily="18" charset="2"/>
              <a:buChar char=""/>
            </a:pPr>
            <a:r>
              <a:rPr lang="en-US" b="1" dirty="0">
                <a:solidFill>
                  <a:srgbClr val="FFFFFF"/>
                </a:solidFill>
              </a:rPr>
              <a:t>Program Director and Professor </a:t>
            </a:r>
          </a:p>
          <a:p>
            <a:pPr indent="-182880">
              <a:buFont typeface="Wingdings 2" pitchFamily="18" charset="2"/>
              <a:buChar char=""/>
            </a:pPr>
            <a:r>
              <a:rPr lang="en-US" b="1" dirty="0">
                <a:solidFill>
                  <a:srgbClr val="FFFFFF"/>
                </a:solidFill>
              </a:rPr>
              <a:t>Occupational Therapy</a:t>
            </a:r>
          </a:p>
          <a:p>
            <a:pPr indent="-182880">
              <a:buFont typeface="Wingdings 2" pitchFamily="18" charset="2"/>
              <a:buChar char=""/>
            </a:pPr>
            <a:r>
              <a:rPr lang="en-US" b="1" dirty="0">
                <a:solidFill>
                  <a:srgbClr val="FFFFFF"/>
                </a:solidFill>
              </a:rPr>
              <a:t>The University of Alabama</a:t>
            </a:r>
          </a:p>
        </p:txBody>
      </p:sp>
    </p:spTree>
    <p:extLst>
      <p:ext uri="{BB962C8B-B14F-4D97-AF65-F5344CB8AC3E}">
        <p14:creationId xmlns:p14="http://schemas.microsoft.com/office/powerpoint/2010/main" val="2812452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D160D-BFDB-E586-83F3-EFF1A9C9D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Session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7905E-99B3-6083-413E-D96C5C07F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By the end of the session, the learner will:</a:t>
            </a:r>
          </a:p>
          <a:p>
            <a:r>
              <a:rPr lang="en-US" sz="2400" b="1" dirty="0"/>
              <a:t>Identify multiple contributors to falls among older adults with low vision</a:t>
            </a:r>
          </a:p>
          <a:p>
            <a:r>
              <a:rPr lang="en-US" sz="2400" b="1" dirty="0"/>
              <a:t>Recognize the relationship between vision loss and occupational performance</a:t>
            </a:r>
          </a:p>
          <a:p>
            <a:r>
              <a:rPr lang="en-US" sz="2400" b="1" dirty="0"/>
              <a:t>Differentiate vision-related vs. non-vision related fall risk factors</a:t>
            </a:r>
          </a:p>
          <a:p>
            <a:r>
              <a:rPr lang="en-US" sz="2400" b="1" dirty="0"/>
              <a:t>Develop discipline-specific and interdisciplinary intervention strategies </a:t>
            </a:r>
          </a:p>
        </p:txBody>
      </p:sp>
    </p:spTree>
    <p:extLst>
      <p:ext uri="{BB962C8B-B14F-4D97-AF65-F5344CB8AC3E}">
        <p14:creationId xmlns:p14="http://schemas.microsoft.com/office/powerpoint/2010/main" val="3762860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785AB-7F11-63CC-4826-1433F179C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DA4556-E25A-BBA9-39DB-FF497E99F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The Referral</a:t>
            </a:r>
            <a:endParaRPr lang="en-US" dirty="0"/>
          </a:p>
          <a:p>
            <a:r>
              <a:rPr lang="en-US" b="1" dirty="0"/>
              <a:t>Client Profile</a:t>
            </a:r>
            <a:endParaRPr lang="en-US" dirty="0"/>
          </a:p>
          <a:p>
            <a:pPr lvl="1"/>
            <a:r>
              <a:rPr lang="en-US" dirty="0"/>
              <a:t>Patricia Walker is a 78-year-old retired elementary school teacher.</a:t>
            </a:r>
          </a:p>
          <a:p>
            <a:r>
              <a:rPr lang="en-US" b="1" dirty="0"/>
              <a:t>Current Diagnoses</a:t>
            </a:r>
            <a:endParaRPr lang="en-US" dirty="0"/>
          </a:p>
          <a:p>
            <a:pPr lvl="1"/>
            <a:r>
              <a:rPr lang="en-US" dirty="0"/>
              <a:t>Age-related macular degeneration</a:t>
            </a:r>
          </a:p>
          <a:p>
            <a:pPr lvl="1"/>
            <a:r>
              <a:rPr lang="en-US" dirty="0"/>
              <a:t>Hypertension</a:t>
            </a:r>
          </a:p>
          <a:p>
            <a:pPr lvl="1"/>
            <a:r>
              <a:rPr lang="en-US" dirty="0"/>
              <a:t>Osteoarthritis</a:t>
            </a:r>
          </a:p>
          <a:p>
            <a:pPr lvl="1"/>
            <a:r>
              <a:rPr lang="en-US" dirty="0"/>
              <a:t>Type II diabetes</a:t>
            </a:r>
          </a:p>
          <a:p>
            <a:r>
              <a:rPr lang="en-US" b="1" dirty="0"/>
              <a:t>Living Situation</a:t>
            </a:r>
            <a:endParaRPr lang="en-US" dirty="0"/>
          </a:p>
          <a:p>
            <a:pPr lvl="1"/>
            <a:r>
              <a:rPr lang="en-US" dirty="0"/>
              <a:t>Lives alone</a:t>
            </a:r>
          </a:p>
          <a:p>
            <a:pPr lvl="1"/>
            <a:r>
              <a:rPr lang="en-US" dirty="0"/>
              <a:t>Single-family home</a:t>
            </a:r>
          </a:p>
          <a:p>
            <a:pPr lvl="1"/>
            <a:r>
              <a:rPr lang="en-US" dirty="0"/>
              <a:t>Remains active in church activities</a:t>
            </a:r>
          </a:p>
          <a:p>
            <a:pPr lvl="1"/>
            <a:r>
              <a:rPr lang="en-US" dirty="0"/>
              <a:t>Drives locally during daytime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173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5C8BE-A812-1FDA-7814-7CCC7624B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335C07-525B-A82E-2622-7C6D529F9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/>
              <a:t>The Referral</a:t>
            </a:r>
            <a:endParaRPr lang="en-US" dirty="0"/>
          </a:p>
          <a:p>
            <a:r>
              <a:rPr lang="en-US" dirty="0"/>
              <a:t>Mrs. Walker was referred to outpatient rehabilitation after experiencing:</a:t>
            </a:r>
          </a:p>
          <a:p>
            <a:pPr lvl="0"/>
            <a:r>
              <a:rPr lang="en-US" dirty="0"/>
              <a:t>Two falls at home within the past month</a:t>
            </a:r>
          </a:p>
          <a:p>
            <a:pPr lvl="0"/>
            <a:r>
              <a:rPr lang="en-US" dirty="0"/>
              <a:t>One fall in a grocery store parking lot</a:t>
            </a:r>
          </a:p>
          <a:p>
            <a:r>
              <a:rPr lang="en-US" dirty="0"/>
              <a:t>No fractures occurred</a:t>
            </a:r>
          </a:p>
          <a:p>
            <a:endParaRPr lang="en-US" dirty="0"/>
          </a:p>
          <a:p>
            <a:r>
              <a:rPr lang="en-US" b="1" dirty="0"/>
              <a:t>Client Statements</a:t>
            </a:r>
            <a:endParaRPr lang="en-US" dirty="0"/>
          </a:p>
          <a:p>
            <a:pPr lvl="1"/>
            <a:r>
              <a:rPr lang="en-US" dirty="0"/>
              <a:t>"I've never been clumsy before."</a:t>
            </a:r>
          </a:p>
          <a:p>
            <a:pPr lvl="1"/>
            <a:r>
              <a:rPr lang="en-US" dirty="0"/>
              <a:t>"I don't know why this keeps happening."</a:t>
            </a:r>
          </a:p>
          <a:p>
            <a:pPr lvl="1"/>
            <a:r>
              <a:rPr lang="en-US" dirty="0"/>
              <a:t>"I just seem to catch my foot on things.“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Additional Information/Reports</a:t>
            </a:r>
            <a:endParaRPr lang="en-US" dirty="0"/>
          </a:p>
          <a:p>
            <a:pPr lvl="1"/>
            <a:r>
              <a:rPr lang="en-US" dirty="0"/>
              <a:t>Increased difficulty reading</a:t>
            </a:r>
          </a:p>
          <a:p>
            <a:pPr lvl="1"/>
            <a:r>
              <a:rPr lang="en-US" dirty="0"/>
              <a:t>Trouble seeing curbs</a:t>
            </a:r>
          </a:p>
          <a:p>
            <a:pPr lvl="1"/>
            <a:r>
              <a:rPr lang="en-US" dirty="0"/>
              <a:t>Difficulty identifying faces at church</a:t>
            </a:r>
          </a:p>
          <a:p>
            <a:pPr lvl="1"/>
            <a:r>
              <a:rPr lang="en-US" dirty="0"/>
              <a:t>Increased glare sensitivity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995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42C82-5755-10CA-94AD-C879C6295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General Optometry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871F8-3D50-9848-4132-A2CC6EF7D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Functional Vision Evaluation</a:t>
            </a:r>
            <a:endParaRPr lang="en-US" dirty="0"/>
          </a:p>
          <a:p>
            <a:r>
              <a:rPr lang="en-US" dirty="0"/>
              <a:t>Visual Acuity</a:t>
            </a:r>
          </a:p>
          <a:p>
            <a:pPr lvl="1"/>
            <a:r>
              <a:rPr lang="en-US" dirty="0"/>
              <a:t>Right eye: 20/100</a:t>
            </a:r>
          </a:p>
          <a:p>
            <a:pPr lvl="1"/>
            <a:r>
              <a:rPr lang="en-US" dirty="0"/>
              <a:t>Left eye: 20/80</a:t>
            </a:r>
          </a:p>
          <a:p>
            <a:pPr lvl="1"/>
            <a:endParaRPr lang="en-US" dirty="0"/>
          </a:p>
          <a:p>
            <a:r>
              <a:rPr lang="en-US" dirty="0"/>
              <a:t>Contrast Sensitivity</a:t>
            </a:r>
          </a:p>
          <a:p>
            <a:pPr lvl="1"/>
            <a:r>
              <a:rPr lang="en-US" dirty="0"/>
              <a:t>Significantly reduced</a:t>
            </a:r>
          </a:p>
          <a:p>
            <a:pPr lvl="1"/>
            <a:r>
              <a:rPr lang="en-US" dirty="0"/>
              <a:t>Client reports: "The floor and the rug blend together.“</a:t>
            </a:r>
          </a:p>
          <a:p>
            <a:pPr lvl="1"/>
            <a:endParaRPr lang="en-US" dirty="0"/>
          </a:p>
          <a:p>
            <a:r>
              <a:rPr lang="en-US" dirty="0"/>
              <a:t>Bilateral Central Scotomas</a:t>
            </a:r>
          </a:p>
          <a:p>
            <a:pPr lvl="1"/>
            <a:r>
              <a:rPr lang="en-US" dirty="0"/>
              <a:t>PRL accessed by looking to the left</a:t>
            </a:r>
          </a:p>
          <a:p>
            <a:pPr lvl="1"/>
            <a:r>
              <a:rPr lang="en-US" dirty="0"/>
              <a:t>Fixation with PRL fair to good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117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7B720B-D608-CAEC-0C51-5A11DC5DE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6FEC13D-2C39-04FD-9B73-C76151743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42C236-B102-58E7-E507-F94D71C51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D04C5C2-ABBF-DB4F-9145-5189B314CC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Magnifying glass and question mark">
            <a:extLst>
              <a:ext uri="{FF2B5EF4-FFF2-40B4-BE49-F238E27FC236}">
                <a16:creationId xmlns:a16="http://schemas.microsoft.com/office/drawing/2014/main" id="{5C283BC5-FE75-ED08-E420-F41F56CA4B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02" r="9114" b="189"/>
          <a:stretch>
            <a:fillRect/>
          </a:stretch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49EFC54-43AC-1827-EC0C-3286E2C523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00114"/>
            <a:ext cx="4053525" cy="425777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4485A9-55D4-4932-A073-F0A11ADC5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557" y="1653703"/>
            <a:ext cx="3361953" cy="24704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spc="-100" dirty="0">
                <a:solidFill>
                  <a:schemeClr val="tx1"/>
                </a:solidFill>
              </a:rPr>
              <a:t>Time for thoughts and questions </a:t>
            </a:r>
            <a:br>
              <a:rPr lang="en-US" sz="4100" spc="-100" dirty="0">
                <a:solidFill>
                  <a:schemeClr val="tx1"/>
                </a:solidFill>
              </a:rPr>
            </a:br>
            <a:endParaRPr lang="en-US" sz="4100" spc="-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6531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83448-9B3B-FCEC-8AA6-524406DBA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Assessment</a:t>
            </a:r>
            <a:r>
              <a:rPr lang="en-US" dirty="0"/>
              <a:t> </a:t>
            </a:r>
            <a:r>
              <a:rPr lang="en-US" b="1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29899-EA1E-535E-1455-196B66FB56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5765292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US" b="1" dirty="0"/>
              <a:t>Home Environment</a:t>
            </a:r>
          </a:p>
          <a:p>
            <a:pPr lvl="1"/>
            <a:r>
              <a:rPr lang="en-US" dirty="0"/>
              <a:t>Beige carpet throughout house</a:t>
            </a:r>
          </a:p>
          <a:p>
            <a:pPr lvl="1"/>
            <a:r>
              <a:rPr lang="en-US" dirty="0"/>
              <a:t>One throw rug in hallway</a:t>
            </a:r>
          </a:p>
          <a:p>
            <a:pPr lvl="1"/>
            <a:r>
              <a:rPr lang="en-US" dirty="0"/>
              <a:t>Dim lighting in bathroom</a:t>
            </a:r>
          </a:p>
          <a:p>
            <a:pPr lvl="1"/>
            <a:r>
              <a:rPr lang="en-US" dirty="0"/>
              <a:t>Clutter near bedroom pathway/hall</a:t>
            </a:r>
          </a:p>
          <a:p>
            <a:pPr lvl="1"/>
            <a:r>
              <a:rPr lang="en-US" dirty="0"/>
              <a:t>Stairs have no tread-edge markings</a:t>
            </a:r>
          </a:p>
          <a:p>
            <a:pPr marL="0" indent="0">
              <a:buNone/>
            </a:pPr>
            <a:r>
              <a:rPr lang="en-US" b="1" dirty="0"/>
              <a:t>Fall History Review</a:t>
            </a:r>
            <a:endParaRPr lang="en-US" dirty="0"/>
          </a:p>
          <a:p>
            <a:pPr lvl="1"/>
            <a:r>
              <a:rPr lang="en-US" dirty="0"/>
              <a:t>Fall #1-Tripped over a throw rug in hallway</a:t>
            </a:r>
          </a:p>
          <a:p>
            <a:pPr lvl="1"/>
            <a:r>
              <a:rPr lang="en-US" dirty="0"/>
              <a:t>Fall #2- Missed final stair entering garage</a:t>
            </a:r>
          </a:p>
          <a:p>
            <a:pPr lvl="1"/>
            <a:r>
              <a:rPr lang="en-US" dirty="0"/>
              <a:t>Fall #3-Failed to detect change in height between sidewalk and parking lot</a:t>
            </a:r>
          </a:p>
          <a:p>
            <a:pPr marL="0" indent="0">
              <a:buNone/>
            </a:pPr>
            <a:r>
              <a:rPr lang="en-US" b="1" dirty="0"/>
              <a:t>Medical report</a:t>
            </a:r>
          </a:p>
          <a:p>
            <a:pPr lvl="1"/>
            <a:r>
              <a:rPr lang="en-US" dirty="0"/>
              <a:t>Occasional dizziness when standing</a:t>
            </a:r>
          </a:p>
          <a:p>
            <a:pPr lvl="1"/>
            <a:r>
              <a:rPr lang="en-US" dirty="0"/>
              <a:t>Fatigue</a:t>
            </a:r>
          </a:p>
          <a:p>
            <a:pPr lvl="1"/>
            <a:r>
              <a:rPr lang="en-US" dirty="0"/>
              <a:t>Blood pressure medication recently adjusted</a:t>
            </a:r>
          </a:p>
          <a:p>
            <a:pPr marL="0" indent="0">
              <a:buNone/>
            </a:pPr>
            <a:r>
              <a:rPr lang="en-US" b="1" dirty="0"/>
              <a:t>Activity Changes</a:t>
            </a:r>
          </a:p>
          <a:p>
            <a:pPr lvl="1"/>
            <a:r>
              <a:rPr lang="en-US" dirty="0"/>
              <a:t>Avoids church events</a:t>
            </a:r>
          </a:p>
          <a:p>
            <a:pPr lvl="1"/>
            <a:r>
              <a:rPr lang="en-US" dirty="0"/>
              <a:t>Reduced shopping trips</a:t>
            </a:r>
          </a:p>
          <a:p>
            <a:pPr lvl="1"/>
            <a:r>
              <a:rPr lang="en-US" dirty="0"/>
              <a:t>Increased fear of falling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760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6D7B78-1759-591F-907B-D8EFA2EA0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8C1727F-B40D-92FC-D9D5-A57AA819C2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20F58F-CF35-0574-B57D-F157BBB04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32EECA4-C0DD-3D5E-2904-08D39EF47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Magnifying glass and question mark">
            <a:extLst>
              <a:ext uri="{FF2B5EF4-FFF2-40B4-BE49-F238E27FC236}">
                <a16:creationId xmlns:a16="http://schemas.microsoft.com/office/drawing/2014/main" id="{D85FDB9C-3E09-990A-F272-BED671B994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02" r="9114" b="189"/>
          <a:stretch>
            <a:fillRect/>
          </a:stretch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67A5E50-B6E5-50EF-F644-1235AD9293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00114"/>
            <a:ext cx="4053525" cy="425777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D4A8EA-737E-D943-B7FF-94716461A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557" y="1653703"/>
            <a:ext cx="3361953" cy="24704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spc="-100" dirty="0">
                <a:solidFill>
                  <a:schemeClr val="tx1"/>
                </a:solidFill>
              </a:rPr>
              <a:t>Time for thoughts and questions </a:t>
            </a:r>
            <a:br>
              <a:rPr lang="en-US" sz="4100" spc="-100" dirty="0">
                <a:solidFill>
                  <a:schemeClr val="tx1"/>
                </a:solidFill>
              </a:rPr>
            </a:br>
            <a:endParaRPr lang="en-US" sz="4100" spc="-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0439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B1C6C-8BBD-D98F-B1DB-12F7EDA81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Additional Assessment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22732-3BBA-DA9E-FEC3-11513BBA5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Orientation and Mobility</a:t>
            </a:r>
          </a:p>
          <a:p>
            <a:r>
              <a:rPr lang="en-US" dirty="0"/>
              <a:t>Difficulty detecting curb and stair edges</a:t>
            </a:r>
          </a:p>
          <a:p>
            <a:r>
              <a:rPr lang="en-US" dirty="0"/>
              <a:t>Difficulty navigating shade-to-bright environments </a:t>
            </a:r>
          </a:p>
          <a:p>
            <a:r>
              <a:rPr lang="en-US" dirty="0"/>
              <a:t>Difficulty walking through visually complex environments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Occupational Therapy</a:t>
            </a:r>
          </a:p>
          <a:p>
            <a:r>
              <a:rPr lang="en-US" dirty="0"/>
              <a:t>Difficulty finding items on kitchen cupboards when same color</a:t>
            </a:r>
          </a:p>
          <a:p>
            <a:r>
              <a:rPr lang="en-US" dirty="0"/>
              <a:t>Uses furniture to support self when walking through the house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Nursing </a:t>
            </a:r>
          </a:p>
          <a:p>
            <a:r>
              <a:rPr lang="en-US" dirty="0"/>
              <a:t>Mild orthostatic hypotension</a:t>
            </a:r>
          </a:p>
          <a:p>
            <a:r>
              <a:rPr lang="en-US" dirty="0"/>
              <a:t>Blood pressure medication is adjusted and no longer dizzy with position changes </a:t>
            </a:r>
          </a:p>
        </p:txBody>
      </p:sp>
    </p:spTree>
    <p:extLst>
      <p:ext uri="{BB962C8B-B14F-4D97-AF65-F5344CB8AC3E}">
        <p14:creationId xmlns:p14="http://schemas.microsoft.com/office/powerpoint/2010/main" val="1224558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B30FD-7C32-03A1-2849-B6FF8154B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Additional Assessment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234E6-A8D0-4B32-1505-B562D68FB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Mrs. Walker states</a:t>
            </a:r>
          </a:p>
          <a:p>
            <a:pPr lvl="1"/>
            <a:r>
              <a:rPr lang="en-US" dirty="0"/>
              <a:t>"I don't trust myself anymore."</a:t>
            </a:r>
          </a:p>
          <a:p>
            <a:pPr lvl="1"/>
            <a:r>
              <a:rPr lang="en-US" dirty="0"/>
              <a:t>"I only leave home if absolutely necessary."</a:t>
            </a:r>
          </a:p>
          <a:p>
            <a:pPr lvl="1"/>
            <a:r>
              <a:rPr lang="en-US" dirty="0"/>
              <a:t>"I'm afraid the next fall will break my hip."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Social Participation</a:t>
            </a:r>
          </a:p>
          <a:p>
            <a:pPr marL="0" indent="0">
              <a:buNone/>
            </a:pPr>
            <a:r>
              <a:rPr lang="en-US" dirty="0"/>
              <a:t>Previously:</a:t>
            </a:r>
          </a:p>
          <a:p>
            <a:pPr lvl="1"/>
            <a:r>
              <a:rPr lang="en-US" dirty="0"/>
              <a:t>Church volunteer weekly</a:t>
            </a:r>
          </a:p>
          <a:p>
            <a:pPr lvl="1"/>
            <a:r>
              <a:rPr lang="en-US" dirty="0"/>
              <a:t>Grocery shopping independently</a:t>
            </a:r>
          </a:p>
          <a:p>
            <a:pPr lvl="1"/>
            <a:r>
              <a:rPr lang="en-US" dirty="0"/>
              <a:t>Active grandparent</a:t>
            </a:r>
          </a:p>
          <a:p>
            <a:pPr marL="0" indent="0">
              <a:buNone/>
            </a:pPr>
            <a:r>
              <a:rPr lang="en-US" dirty="0"/>
              <a:t>Current:</a:t>
            </a:r>
          </a:p>
          <a:p>
            <a:pPr lvl="1"/>
            <a:r>
              <a:rPr lang="en-US" dirty="0"/>
              <a:t>Stopped volunteering</a:t>
            </a:r>
          </a:p>
          <a:p>
            <a:pPr lvl="1"/>
            <a:r>
              <a:rPr lang="en-US" dirty="0"/>
              <a:t>Rarely shops alone</a:t>
            </a:r>
          </a:p>
          <a:p>
            <a:pPr lvl="1"/>
            <a:r>
              <a:rPr lang="en-US" dirty="0"/>
              <a:t>Declining social invitations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953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7115F77-2FAE-4CA7-9A7F-10D5F2C8F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D4C046-A04C-46CC-AFA3-6B0621F62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589E016-1EE1-484C-8423-012B4B780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Magnifying glass and question mark">
            <a:extLst>
              <a:ext uri="{FF2B5EF4-FFF2-40B4-BE49-F238E27FC236}">
                <a16:creationId xmlns:a16="http://schemas.microsoft.com/office/drawing/2014/main" id="{007EF1B4-C73E-48C1-46F5-CFAF1A6316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02" r="9114" b="189"/>
          <a:stretch>
            <a:fillRect/>
          </a:stretch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6100866-3689-418C-84D9-07C7E2435C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00114"/>
            <a:ext cx="4053525" cy="425777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EDD21-E4A5-55F3-62ED-DFF3F4B0B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557" y="1653703"/>
            <a:ext cx="3361953" cy="24704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spc="-100" dirty="0">
                <a:solidFill>
                  <a:schemeClr val="tx1"/>
                </a:solidFill>
              </a:rPr>
              <a:t>Time for thoughts and questions </a:t>
            </a:r>
            <a:br>
              <a:rPr lang="en-US" sz="4100" spc="-100" dirty="0">
                <a:solidFill>
                  <a:schemeClr val="tx1"/>
                </a:solidFill>
              </a:rPr>
            </a:br>
            <a:endParaRPr lang="en-US" sz="4100" spc="-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8064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D0EA7-2918-FDA7-26A3-F1F27EF42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Take Home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215F8-A064-F5BF-ADF8-B076388EC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Falls rarely have a single cause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Visual acuity alone does not predict mobility performance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Contrast sensitivity may be more important than visual acuity for detecting steps, curbs, and hazards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Fear of falling can become as disabling as the falls themselves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Environmental modification often produces immediate benefits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The goal is not merely fall reduction but restoration of occupational participation, community mobility, confidence, and quality of life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Successful management requires OT, nursing, and O&amp;M collaboration rather than a single-discipline approach.</a:t>
            </a:r>
          </a:p>
          <a:p>
            <a:pPr marL="0" lv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257104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Custom 4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900000"/>
      </a:accent1>
      <a:accent2>
        <a:srgbClr val="7F7F7F"/>
      </a:accent2>
      <a:accent3>
        <a:srgbClr val="900000"/>
      </a:accent3>
      <a:accent4>
        <a:srgbClr val="7F7F7F"/>
      </a:accent4>
      <a:accent5>
        <a:srgbClr val="900000"/>
      </a:accent5>
      <a:accent6>
        <a:srgbClr val="7F7F7F"/>
      </a:accent6>
      <a:hlink>
        <a:srgbClr val="900000"/>
      </a:hlink>
      <a:folHlink>
        <a:srgbClr val="7F7F7F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2" ma:contentTypeDescription="Create a new document." ma:contentTypeScope="" ma:versionID="0635a23c60cc3de58ab4c1efc88efc6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b2ec4e1d644ed04c8d3fd0ef60d056a4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  <xsd:element ref="ns2:HasDigitalSignature" minOccurs="0"/>
                <xsd:element ref="ns2:DigitalSignatureProvid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  <xsd:element name="HasDigitalSignature" ma:index="34" nillable="true" ma:displayName="Signed electronically" ma:internalName="HasDigitalSignature" ma:readOnly="true">
      <xsd:simpleType>
        <xsd:restriction base="dms:Boolean"/>
      </xsd:simpleType>
    </xsd:element>
    <xsd:element name="DigitalSignatureProvider" ma:index="35" nillable="true" ma:displayName="Signature provider" ma:internalName="DigitalSignatureProvider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C3B381C-6232-408C-B65A-8475398E4C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EA42C18-4C38-43BB-8CE3-C963EDA9CBB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0DE0AE46-2EED-447A-8B24-DFD65B70D44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1a19d03a-48bc-4359-8038-5b5f6d5847c3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164</TotalTime>
  <Words>558</Words>
  <Application>Microsoft Office PowerPoint</Application>
  <PresentationFormat>Widescreen</PresentationFormat>
  <Paragraphs>120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Corbel</vt:lpstr>
      <vt:lpstr>Wingdings 2</vt:lpstr>
      <vt:lpstr>Frame</vt:lpstr>
      <vt:lpstr>Fall Prevention and Management for Individuals with Vision Loss</vt:lpstr>
      <vt:lpstr>Session Objectives</vt:lpstr>
      <vt:lpstr>Case</vt:lpstr>
      <vt:lpstr>Case</vt:lpstr>
      <vt:lpstr>General Optometry Results</vt:lpstr>
      <vt:lpstr>Time for thoughts and questions  </vt:lpstr>
      <vt:lpstr>Assessment Results</vt:lpstr>
      <vt:lpstr>Time for thoughts and questions  </vt:lpstr>
      <vt:lpstr>Additional Assessment Results</vt:lpstr>
      <vt:lpstr>Additional Assessment Results</vt:lpstr>
      <vt:lpstr>Time for thoughts and questions  </vt:lpstr>
      <vt:lpstr>Take Home Points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Beth Barstow</dc:creator>
  <cp:lastModifiedBy>Beth Barstow</cp:lastModifiedBy>
  <cp:revision>6</cp:revision>
  <dcterms:created xsi:type="dcterms:W3CDTF">2026-08-11T23:24:36Z</dcterms:created>
  <dcterms:modified xsi:type="dcterms:W3CDTF">2026-09-10T02:30:09Z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